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66" d="100"/>
          <a:sy n="66" d="100"/>
        </p:scale>
        <p:origin x="54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E6A57-14CA-40DF-80B7-D3DB066B8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46063-7B83-401C-B016-0B73D2854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1D926-46C3-4C0E-A5DE-E54C24E0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B753-B900-4C0E-84A7-85561851E45A}" type="datetimeFigureOut">
              <a:rPr lang="en-CA" smtClean="0"/>
              <a:t>2019-11-05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1B19A-BCE4-4419-B1A0-0A2721FC1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4B80C-4A44-4B8A-B34E-0260E8B9D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58A9-7F53-48BA-A0DE-CDBEEE3714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4941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64C9-0FC0-49F3-A880-7FFE57C2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4914B2-F28F-481A-8F2B-DE38ABD944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84AE2-69F8-410F-9A4E-958AD543A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B753-B900-4C0E-84A7-85561851E45A}" type="datetimeFigureOut">
              <a:rPr lang="en-CA" smtClean="0"/>
              <a:t>2019-11-05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07D1E-69B1-44D4-88BF-0D8F5667A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78858-6533-4CC7-B169-4BFEF63B5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58A9-7F53-48BA-A0DE-CDBEEE3714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7617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618CF6-6CB9-4C80-9A97-2B18802A89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0A5FEB-8C90-4AB8-BE6D-5818B0C3F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D3DDD-9D92-4C80-8F17-961C7E0BE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B753-B900-4C0E-84A7-85561851E45A}" type="datetimeFigureOut">
              <a:rPr lang="en-CA" smtClean="0"/>
              <a:t>2019-11-05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3F74D-B7C1-45F4-9913-11206FC0A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74A59-AF72-4C50-88A0-1840B8E11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58A9-7F53-48BA-A0DE-CDBEEE3714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9858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D4036-CA13-4C25-A07D-7EE965DE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F8FB-1FC1-4BF3-98D0-FBACE93F4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C0BCD-2806-4784-BC95-6FFBE1A4A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B753-B900-4C0E-84A7-85561851E45A}" type="datetimeFigureOut">
              <a:rPr lang="en-CA" smtClean="0"/>
              <a:t>2019-11-05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8621E-7997-4D81-A423-AFC02B93F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C9E35-C784-4919-8C0C-4865E7F10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58A9-7F53-48BA-A0DE-CDBEEE3714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76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B320-BAA6-42AD-AA88-C87F9792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D2DB1-19C8-42AB-8F23-713E41159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BAC18-92E2-498A-9C07-2B3B39319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B753-B900-4C0E-84A7-85561851E45A}" type="datetimeFigureOut">
              <a:rPr lang="en-CA" smtClean="0"/>
              <a:t>2019-11-05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6655E-2D85-414B-8FA2-4B69E0CF1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2A382-BDB2-4E68-8FE2-1A3F587B9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58A9-7F53-48BA-A0DE-CDBEEE3714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8624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C6DC-B3B7-4B3F-97C1-A83D86DDA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7F974-FE58-4088-A24E-53928DEF02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AC431-E9FF-48C1-914D-D4C46DB8B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87C86-42BE-4C6B-85DD-79E2D05A3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B753-B900-4C0E-84A7-85561851E45A}" type="datetimeFigureOut">
              <a:rPr lang="en-CA" smtClean="0"/>
              <a:t>2019-11-05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047E4-EA94-4F9D-B62D-C5FC766F6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0E95F7-D540-4EA5-B06C-16CFFA6C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58A9-7F53-48BA-A0DE-CDBEEE3714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991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B359D-F7AF-4E16-81B6-FC0E3326F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E119F-41C5-47A5-89E4-A46FE89AD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49DAF-E0E2-48EB-9E3D-8FEDFDAD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E7972-1F93-4C35-9008-FE20257EFA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81EF6-1F9F-4E48-B120-BB9BA8334F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6C4AAC-041B-485C-90A4-360A4D59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B753-B900-4C0E-84A7-85561851E45A}" type="datetimeFigureOut">
              <a:rPr lang="en-CA" smtClean="0"/>
              <a:t>2019-11-05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BD3934-A659-472F-B26B-3F0D22BD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A550B0-667B-4803-8211-EA7E687C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58A9-7F53-48BA-A0DE-CDBEEE3714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853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313B-83A2-44BD-BE4D-9B42E34BA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E05E91-7429-4E8E-83D6-DB016D915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B753-B900-4C0E-84A7-85561851E45A}" type="datetimeFigureOut">
              <a:rPr lang="en-CA" smtClean="0"/>
              <a:t>2019-11-05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92D0D-46E8-404B-A0E4-4B90D2A44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AE2EA1-95A7-410B-81F2-10A69BEB5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58A9-7F53-48BA-A0DE-CDBEEE3714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35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FA100D-9D0C-4C4B-A4CD-ED44288B0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B753-B900-4C0E-84A7-85561851E45A}" type="datetimeFigureOut">
              <a:rPr lang="en-CA" smtClean="0"/>
              <a:t>2019-11-05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52E26-1DF6-44F1-93C8-D4E21FF05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13960-DB49-4A05-A5DD-5504523B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58A9-7F53-48BA-A0DE-CDBEEE3714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3651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25946-BA0E-455F-A305-9F51EF46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E8387-141B-452D-BAF6-C4B6C17DF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0EC45-5DED-41F9-8D8B-CF90552F7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0B5471-8FC9-40B0-ABF1-88B2AB0B6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B753-B900-4C0E-84A7-85561851E45A}" type="datetimeFigureOut">
              <a:rPr lang="en-CA" smtClean="0"/>
              <a:t>2019-11-05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AD4AB6-3F7A-4F90-885D-799D0FD09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7FC6D-0D04-4B9A-92EB-FBF01A3B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58A9-7F53-48BA-A0DE-CDBEEE3714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4703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B2724-38C1-4D9A-AA23-182477FC6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4CE593-61DA-42C3-9D30-83224C476C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6F934-796F-4565-A9D2-A25BDA1CB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5EAADD-7E90-4123-98F9-B3404933A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B753-B900-4C0E-84A7-85561851E45A}" type="datetimeFigureOut">
              <a:rPr lang="en-CA" smtClean="0"/>
              <a:t>2019-11-05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40CCF-6A0F-4B4E-BE24-0ADDDD3A3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E8D1C-748D-4F39-9D92-FDC083DD7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58A9-7F53-48BA-A0DE-CDBEEE3714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8111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E516DF-65A8-44D5-8A87-A5787A88C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F211E-39EE-4EEF-8D9B-4B8342A62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BF28D-ADE9-4C51-827F-BE12B64C1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5B753-B900-4C0E-84A7-85561851E45A}" type="datetimeFigureOut">
              <a:rPr lang="en-CA" smtClean="0"/>
              <a:t>2019-11-05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1A392-CDAF-474A-826E-911E3518A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00E81-8ADD-4901-8CDB-B5FC89EF1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258A9-7F53-48BA-A0DE-CDBEEE3714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169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ACF32-2897-479D-8EF6-F4816F2420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Cytoscape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FC9D35-B3E8-4BC1-AB8A-77CD4BF525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Méthode et résultat </a:t>
            </a:r>
          </a:p>
          <a:p>
            <a:r>
              <a:rPr lang="fr-CA" i="1" dirty="0"/>
              <a:t>« Screenshot »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1432909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4548-ACA9-46DE-89F0-2A7D48A3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Autres figure du Rapport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C2F60-77F7-423C-B29F-BF9346D341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4" t="12037" r="17605" b="39560"/>
          <a:stretch/>
        </p:blipFill>
        <p:spPr bwMode="auto">
          <a:xfrm>
            <a:off x="1681134" y="2375216"/>
            <a:ext cx="4701485" cy="324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E14903-3611-41D2-9CBA-51C30F674F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3" t="13366" r="19463" b="36610"/>
          <a:stretch/>
        </p:blipFill>
        <p:spPr bwMode="auto">
          <a:xfrm>
            <a:off x="6382619" y="2375216"/>
            <a:ext cx="4157018" cy="324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BA12B1-6F29-4704-A5CF-F60013708CDF}"/>
              </a:ext>
            </a:extLst>
          </p:cNvPr>
          <p:cNvSpPr txBox="1"/>
          <p:nvPr/>
        </p:nvSpPr>
        <p:spPr>
          <a:xfrm>
            <a:off x="6382619" y="1913551"/>
            <a:ext cx="51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/>
              <a:t>B</a:t>
            </a:r>
            <a:endParaRPr lang="en-CA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908EDB-92C3-4ACA-87E9-37D61A379D54}"/>
              </a:ext>
            </a:extLst>
          </p:cNvPr>
          <p:cNvSpPr txBox="1"/>
          <p:nvPr/>
        </p:nvSpPr>
        <p:spPr>
          <a:xfrm>
            <a:off x="1681134" y="1913550"/>
            <a:ext cx="51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/>
              <a:t>A</a:t>
            </a:r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912766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33464-0492-43A3-8586-0B0C1EE86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llipse 13">
            <a:extLst>
              <a:ext uri="{FF2B5EF4-FFF2-40B4-BE49-F238E27FC236}">
                <a16:creationId xmlns:a16="http://schemas.microsoft.com/office/drawing/2014/main" id="{0A3D267D-84F7-4ACF-8854-52364E793D01}"/>
              </a:ext>
            </a:extLst>
          </p:cNvPr>
          <p:cNvSpPr>
            <a:spLocks noChangeAspect="1"/>
          </p:cNvSpPr>
          <p:nvPr/>
        </p:nvSpPr>
        <p:spPr>
          <a:xfrm>
            <a:off x="2396445" y="3034665"/>
            <a:ext cx="1440000" cy="1440000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110000"/>
                  <a:satMod val="105000"/>
                  <a:tint val="67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C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Ellipse 13">
            <a:extLst>
              <a:ext uri="{FF2B5EF4-FFF2-40B4-BE49-F238E27FC236}">
                <a16:creationId xmlns:a16="http://schemas.microsoft.com/office/drawing/2014/main" id="{D83BC340-12FC-4A3A-816B-C334B7F51994}"/>
              </a:ext>
            </a:extLst>
          </p:cNvPr>
          <p:cNvSpPr>
            <a:spLocks noChangeAspect="1"/>
          </p:cNvSpPr>
          <p:nvPr/>
        </p:nvSpPr>
        <p:spPr>
          <a:xfrm>
            <a:off x="5756502" y="3034665"/>
            <a:ext cx="1440000" cy="1440000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110000"/>
                  <a:satMod val="105000"/>
                  <a:tint val="67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CA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C92656-B035-4CB7-8519-C8084CC51E12}"/>
              </a:ext>
            </a:extLst>
          </p:cNvPr>
          <p:cNvCxnSpPr>
            <a:stCxn id="4" idx="6"/>
            <a:endCxn id="9" idx="2"/>
          </p:cNvCxnSpPr>
          <p:nvPr/>
        </p:nvCxnSpPr>
        <p:spPr>
          <a:xfrm>
            <a:off x="3836445" y="3754665"/>
            <a:ext cx="1920057" cy="0"/>
          </a:xfrm>
          <a:prstGeom prst="line">
            <a:avLst/>
          </a:prstGeom>
          <a:ln w="5715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58F1194-D915-4270-8F98-63DB385894D5}"/>
              </a:ext>
            </a:extLst>
          </p:cNvPr>
          <p:cNvSpPr txBox="1"/>
          <p:nvPr/>
        </p:nvSpPr>
        <p:spPr>
          <a:xfrm>
            <a:off x="2947194" y="3523832"/>
            <a:ext cx="338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CA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AC084C-8E8F-4BF4-ABA2-BBB1CCBD3F41}"/>
              </a:ext>
            </a:extLst>
          </p:cNvPr>
          <p:cNvSpPr txBox="1"/>
          <p:nvPr/>
        </p:nvSpPr>
        <p:spPr>
          <a:xfrm>
            <a:off x="6307251" y="3523831"/>
            <a:ext cx="338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CA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3FF514-426D-4070-9947-A92FC67B0A9B}"/>
              </a:ext>
            </a:extLst>
          </p:cNvPr>
          <p:cNvSpPr txBox="1"/>
          <p:nvPr/>
        </p:nvSpPr>
        <p:spPr>
          <a:xfrm>
            <a:off x="4627222" y="3198167"/>
            <a:ext cx="338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lang="en-CA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7826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1503A-5011-4846-BD2E-E26E641FB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Critère de recherche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3C050-6EF9-4A09-BDC5-61FB04215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280297" cy="4351338"/>
          </a:xfrm>
        </p:spPr>
        <p:txBody>
          <a:bodyPr/>
          <a:lstStyle/>
          <a:p>
            <a:endParaRPr lang="fr-CA" dirty="0"/>
          </a:p>
          <a:p>
            <a:pPr marL="0" indent="0">
              <a:buNone/>
            </a:pPr>
            <a:r>
              <a:rPr lang="fr-CA" dirty="0"/>
              <a:t>Liste de gènes </a:t>
            </a:r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2BF87-8063-41B7-B7DA-DD5B72E72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749" b="58854"/>
          <a:stretch/>
        </p:blipFill>
        <p:spPr>
          <a:xfrm>
            <a:off x="3259797" y="1490870"/>
            <a:ext cx="3737351" cy="4607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134FDA-9B08-4319-A090-39CF3DCBB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" t="12836" r="49355" b="48075"/>
          <a:stretch/>
        </p:blipFill>
        <p:spPr>
          <a:xfrm>
            <a:off x="5374703" y="1962268"/>
            <a:ext cx="6120397" cy="31606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D219A8-C3D3-4BA4-BFDF-3AD0D468CFB1}"/>
              </a:ext>
            </a:extLst>
          </p:cNvPr>
          <p:cNvCxnSpPr>
            <a:cxnSpLocks/>
          </p:cNvCxnSpPr>
          <p:nvPr/>
        </p:nvCxnSpPr>
        <p:spPr>
          <a:xfrm>
            <a:off x="2235200" y="2830286"/>
            <a:ext cx="1663807" cy="96423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11EA278A-B6EB-423E-BF6F-2DD850EB44EE}"/>
              </a:ext>
            </a:extLst>
          </p:cNvPr>
          <p:cNvSpPr/>
          <p:nvPr/>
        </p:nvSpPr>
        <p:spPr>
          <a:xfrm>
            <a:off x="4040307" y="3048000"/>
            <a:ext cx="181429" cy="2518228"/>
          </a:xfrm>
          <a:prstGeom prst="leftBrace">
            <a:avLst>
              <a:gd name="adj1" fmla="val 192333"/>
              <a:gd name="adj2" fmla="val 29827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EA79229-F732-4096-8D8A-61321F5EC3FC}"/>
              </a:ext>
            </a:extLst>
          </p:cNvPr>
          <p:cNvSpPr txBox="1">
            <a:spLocks/>
          </p:cNvSpPr>
          <p:nvPr/>
        </p:nvSpPr>
        <p:spPr>
          <a:xfrm>
            <a:off x="8770258" y="945297"/>
            <a:ext cx="1658257" cy="494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A" dirty="0"/>
              <a:t>Critères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CA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C9AAAC-521F-439F-9ECC-036C5E6F3A53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9318171" y="1439382"/>
            <a:ext cx="281216" cy="58017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57DFE586-8EFC-4D32-82F4-182B7473080B}"/>
              </a:ext>
            </a:extLst>
          </p:cNvPr>
          <p:cNvSpPr/>
          <p:nvPr/>
        </p:nvSpPr>
        <p:spPr>
          <a:xfrm rot="5400000">
            <a:off x="8591045" y="550133"/>
            <a:ext cx="202830" cy="3472109"/>
          </a:xfrm>
          <a:prstGeom prst="leftBrace">
            <a:avLst>
              <a:gd name="adj1" fmla="val 192333"/>
              <a:gd name="adj2" fmla="val 31538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589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4657-6640-4815-831B-7D8DDCFB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Réseau résultant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6B8445-BEDA-4E91-9826-D068CA42A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69" t="10476" r="24622" b="33664"/>
          <a:stretch/>
        </p:blipFill>
        <p:spPr>
          <a:xfrm>
            <a:off x="734391" y="2847994"/>
            <a:ext cx="4352392" cy="38308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C84412-304C-4E66-9910-F5596F117FE6}"/>
              </a:ext>
            </a:extLst>
          </p:cNvPr>
          <p:cNvSpPr>
            <a:spLocks noChangeAspect="1"/>
          </p:cNvSpPr>
          <p:nvPr/>
        </p:nvSpPr>
        <p:spPr>
          <a:xfrm>
            <a:off x="2601369" y="3867150"/>
            <a:ext cx="888415" cy="580571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EAAAFD-7BD4-4DF0-8BE4-20B7693C3ECB}"/>
              </a:ext>
            </a:extLst>
          </p:cNvPr>
          <p:cNvCxnSpPr>
            <a:cxnSpLocks/>
          </p:cNvCxnSpPr>
          <p:nvPr/>
        </p:nvCxnSpPr>
        <p:spPr>
          <a:xfrm flipV="1">
            <a:off x="2601369" y="2873375"/>
            <a:ext cx="2510381" cy="9739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670172-FB4B-4CEE-B5E2-A3DE84B17400}"/>
              </a:ext>
            </a:extLst>
          </p:cNvPr>
          <p:cNvCxnSpPr>
            <a:cxnSpLocks/>
          </p:cNvCxnSpPr>
          <p:nvPr/>
        </p:nvCxnSpPr>
        <p:spPr>
          <a:xfrm flipV="1">
            <a:off x="3489784" y="2901950"/>
            <a:ext cx="6902287" cy="94535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3F6453-66E4-41C8-A606-625A8F0B824F}"/>
              </a:ext>
            </a:extLst>
          </p:cNvPr>
          <p:cNvCxnSpPr>
            <a:cxnSpLocks/>
          </p:cNvCxnSpPr>
          <p:nvPr/>
        </p:nvCxnSpPr>
        <p:spPr>
          <a:xfrm>
            <a:off x="3489784" y="4456906"/>
            <a:ext cx="6884618" cy="18000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F917EB-132C-4BA3-B623-2D055FA98B4B}"/>
              </a:ext>
            </a:extLst>
          </p:cNvPr>
          <p:cNvCxnSpPr>
            <a:cxnSpLocks/>
          </p:cNvCxnSpPr>
          <p:nvPr/>
        </p:nvCxnSpPr>
        <p:spPr>
          <a:xfrm>
            <a:off x="2601369" y="4467565"/>
            <a:ext cx="2510381" cy="18252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6F7C6E1-F71A-4F97-BB8C-F59289E6F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32" t="13863" r="23572" b="37225"/>
          <a:stretch/>
        </p:blipFill>
        <p:spPr>
          <a:xfrm>
            <a:off x="5159355" y="2902582"/>
            <a:ext cx="5215047" cy="335437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1640F4C-F4FD-43C9-BC88-8734D5CE9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87" t="31389" r="41049" b="64047"/>
          <a:stretch/>
        </p:blipFill>
        <p:spPr>
          <a:xfrm>
            <a:off x="5424446" y="1953984"/>
            <a:ext cx="2146300" cy="3129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DFED335-A8C3-48FE-8CDA-C7B4562D7C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87" t="63968" r="41049" b="31296"/>
          <a:stretch/>
        </p:blipFill>
        <p:spPr>
          <a:xfrm>
            <a:off x="7570746" y="2292237"/>
            <a:ext cx="2146300" cy="3247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520AC80-86C7-48B7-8504-0021BBCBC7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87" t="47255" r="41049" b="47143"/>
          <a:stretch/>
        </p:blipFill>
        <p:spPr>
          <a:xfrm>
            <a:off x="5424446" y="2266949"/>
            <a:ext cx="2146300" cy="38419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21A2926-7D5F-4690-BA77-1E9AEFC75F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87" t="58366" r="41049" b="36449"/>
          <a:stretch/>
        </p:blipFill>
        <p:spPr>
          <a:xfrm>
            <a:off x="7570746" y="1936636"/>
            <a:ext cx="2146300" cy="35560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C1C20CE-496A-4091-AD78-E53F7398B197}"/>
              </a:ext>
            </a:extLst>
          </p:cNvPr>
          <p:cNvSpPr txBox="1"/>
          <p:nvPr/>
        </p:nvSpPr>
        <p:spPr>
          <a:xfrm>
            <a:off x="5791200" y="1897617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dirty="0"/>
              <a:t>Colocalisation</a:t>
            </a:r>
            <a:endParaRPr lang="en-CA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92A52E-E261-49B8-B837-B942EAD6EDB7}"/>
              </a:ext>
            </a:extLst>
          </p:cNvPr>
          <p:cNvSpPr txBox="1"/>
          <p:nvPr/>
        </p:nvSpPr>
        <p:spPr>
          <a:xfrm>
            <a:off x="5791199" y="2284297"/>
            <a:ext cx="18271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dirty="0"/>
              <a:t>Voie métabolique</a:t>
            </a:r>
            <a:endParaRPr lang="en-CA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794F4F-86AD-47CF-94C2-9A21CD6D44B4}"/>
              </a:ext>
            </a:extLst>
          </p:cNvPr>
          <p:cNvSpPr txBox="1"/>
          <p:nvPr/>
        </p:nvSpPr>
        <p:spPr>
          <a:xfrm>
            <a:off x="7985103" y="1908618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dirty="0"/>
              <a:t>Prédiction </a:t>
            </a:r>
            <a:endParaRPr lang="en-CA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7F8850-BCD4-4E8C-BDB4-2CFED20BFFC9}"/>
              </a:ext>
            </a:extLst>
          </p:cNvPr>
          <p:cNvSpPr txBox="1"/>
          <p:nvPr/>
        </p:nvSpPr>
        <p:spPr>
          <a:xfrm>
            <a:off x="7985102" y="2293829"/>
            <a:ext cx="17795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dirty="0"/>
              <a:t>Homologie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0786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42F4C-458F-48F0-BB9E-D62D40D2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Ajout des valeurs expérimentales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553F9C-849C-473C-943C-F5039E253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4293" b="44194"/>
          <a:stretch/>
        </p:blipFill>
        <p:spPr>
          <a:xfrm>
            <a:off x="2696188" y="1575727"/>
            <a:ext cx="5328950" cy="43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17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42F4C-458F-48F0-BB9E-D62D40D2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Ajout des valeurs expérimentales (2)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C44C99-F6B5-4CFB-81A2-1098389A8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45" t="11346" r="16175" b="18923"/>
          <a:stretch/>
        </p:blipFill>
        <p:spPr>
          <a:xfrm>
            <a:off x="1658415" y="1610223"/>
            <a:ext cx="6900596" cy="4782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FD1958-DE2F-4217-83CE-B12CEA779320}"/>
              </a:ext>
            </a:extLst>
          </p:cNvPr>
          <p:cNvSpPr txBox="1"/>
          <p:nvPr/>
        </p:nvSpPr>
        <p:spPr>
          <a:xfrm>
            <a:off x="8667523" y="3196709"/>
            <a:ext cx="3171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Sélection des colonnes</a:t>
            </a:r>
          </a:p>
          <a:p>
            <a:pPr marL="285750" indent="-285750">
              <a:buFontTx/>
              <a:buChar char="-"/>
            </a:pPr>
            <a:r>
              <a:rPr lang="fr-CA" dirty="0"/>
              <a:t>Ignorer</a:t>
            </a:r>
          </a:p>
          <a:p>
            <a:pPr marL="285750" indent="-285750">
              <a:buFontTx/>
              <a:buChar char="-"/>
            </a:pPr>
            <a:r>
              <a:rPr lang="fr-CA" dirty="0"/>
              <a:t>Clé</a:t>
            </a:r>
          </a:p>
          <a:p>
            <a:pPr marL="285750" indent="-285750">
              <a:buFontTx/>
              <a:buChar char="-"/>
            </a:pPr>
            <a:r>
              <a:rPr lang="fr-CA" dirty="0"/>
              <a:t>Ajouter 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89F68-789C-4CB1-B8CC-DD9C855C0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16" t="60234" r="24314" b="37821"/>
          <a:stretch/>
        </p:blipFill>
        <p:spPr>
          <a:xfrm>
            <a:off x="8667552" y="4137540"/>
            <a:ext cx="327600" cy="147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46AD48-353C-4FAB-9B16-900E9575B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54" t="60456" r="32461" b="37960"/>
          <a:stretch/>
        </p:blipFill>
        <p:spPr>
          <a:xfrm>
            <a:off x="8667523" y="3874613"/>
            <a:ext cx="327629" cy="128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7657C6-5124-4652-A113-B44393DABE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76" t="60463" r="40394" b="37882"/>
          <a:stretch/>
        </p:blipFill>
        <p:spPr>
          <a:xfrm>
            <a:off x="8667523" y="3595687"/>
            <a:ext cx="327629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42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3A00-C99F-4387-BFCA-486182B4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Réseau sans gènes non-exprimés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598E99-48C0-448B-9312-22483E3A3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5" r="16230" b="23230"/>
          <a:stretch/>
        </p:blipFill>
        <p:spPr>
          <a:xfrm>
            <a:off x="838200" y="1442594"/>
            <a:ext cx="8617462" cy="49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1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45C66-9540-4DCE-873C-1901306FD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Utilisation de </a:t>
            </a:r>
            <a:r>
              <a:rPr lang="fr-CA" dirty="0" err="1"/>
              <a:t>Pesca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98382D-0576-46C5-9685-8BE52CDA9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6388" b="51242"/>
          <a:stretch/>
        </p:blipFill>
        <p:spPr>
          <a:xfrm>
            <a:off x="781405" y="1609802"/>
            <a:ext cx="3110033" cy="3007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0D0B4F-FC50-44DA-B20A-FF710FC9C6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" r="70878" b="30517"/>
          <a:stretch/>
        </p:blipFill>
        <p:spPr>
          <a:xfrm>
            <a:off x="4240697" y="1268704"/>
            <a:ext cx="3662301" cy="5378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2997E-9FFD-4E70-B960-572419F07796}"/>
              </a:ext>
            </a:extLst>
          </p:cNvPr>
          <p:cNvSpPr txBox="1"/>
          <p:nvPr/>
        </p:nvSpPr>
        <p:spPr>
          <a:xfrm>
            <a:off x="8396514" y="3569031"/>
            <a:ext cx="1945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Sélectionne 2 nœuds dans le réseau puis clique sur « </a:t>
            </a:r>
            <a:r>
              <a:rPr lang="fr-CA" i="1" dirty="0"/>
              <a:t>Start »</a:t>
            </a:r>
            <a:endParaRPr lang="en-CA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F9202E-9EF7-485E-83D6-FA43804100DD}"/>
              </a:ext>
            </a:extLst>
          </p:cNvPr>
          <p:cNvSpPr/>
          <p:nvPr/>
        </p:nvSpPr>
        <p:spPr>
          <a:xfrm>
            <a:off x="4240697" y="1581189"/>
            <a:ext cx="856342" cy="218998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8108A0-3057-45D6-8F58-106D3EDF5516}"/>
              </a:ext>
            </a:extLst>
          </p:cNvPr>
          <p:cNvSpPr/>
          <p:nvPr/>
        </p:nvSpPr>
        <p:spPr>
          <a:xfrm>
            <a:off x="4608286" y="6109230"/>
            <a:ext cx="856342" cy="218998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575FAE-6CB6-4157-ABC6-6D4C421A359A}"/>
              </a:ext>
            </a:extLst>
          </p:cNvPr>
          <p:cNvCxnSpPr>
            <a:cxnSpLocks/>
          </p:cNvCxnSpPr>
          <p:nvPr/>
        </p:nvCxnSpPr>
        <p:spPr>
          <a:xfrm>
            <a:off x="6299200" y="3569031"/>
            <a:ext cx="2097314" cy="146626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692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30153-4F9B-4CCE-A386-629758EB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Résultats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3E2E38-C830-4D1F-B863-5FBB493330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0" t="12482" r="41857" b="34498"/>
          <a:stretch/>
        </p:blipFill>
        <p:spPr>
          <a:xfrm>
            <a:off x="2564173" y="1778000"/>
            <a:ext cx="2917696" cy="43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8A8DFA-1CD3-481A-9E9D-9983B8FA9C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26" t="12049" r="35771" b="33790"/>
          <a:stretch/>
        </p:blipFill>
        <p:spPr>
          <a:xfrm>
            <a:off x="5481869" y="1778000"/>
            <a:ext cx="3063272" cy="43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E87B8F-D990-4F29-A2DA-2B80CA6489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2" t="9672" r="37338" b="33223"/>
          <a:stretch/>
        </p:blipFill>
        <p:spPr>
          <a:xfrm>
            <a:off x="8545141" y="1778000"/>
            <a:ext cx="2637209" cy="43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45076-7AC3-4BC7-84C2-C6DE55DBB1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36" t="37008" r="31173" b="40371"/>
          <a:stretch/>
        </p:blipFill>
        <p:spPr>
          <a:xfrm>
            <a:off x="3218314" y="333623"/>
            <a:ext cx="3180598" cy="1223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2ED6A4-6200-4A04-9DEB-AECD21890B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176" t="41298" r="30926" b="40555"/>
          <a:stretch/>
        </p:blipFill>
        <p:spPr>
          <a:xfrm>
            <a:off x="6697781" y="197685"/>
            <a:ext cx="4484569" cy="1359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8196B3-9FD0-41EF-AAC8-B873A6674AA4}"/>
              </a:ext>
            </a:extLst>
          </p:cNvPr>
          <p:cNvSpPr txBox="1"/>
          <p:nvPr/>
        </p:nvSpPr>
        <p:spPr>
          <a:xfrm>
            <a:off x="2914650" y="1835150"/>
            <a:ext cx="63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/>
              <a:t>A</a:t>
            </a:r>
            <a:endParaRPr lang="en-CA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251A0-CC37-4459-BA0E-53C6E9BAAFBB}"/>
              </a:ext>
            </a:extLst>
          </p:cNvPr>
          <p:cNvSpPr txBox="1"/>
          <p:nvPr/>
        </p:nvSpPr>
        <p:spPr>
          <a:xfrm>
            <a:off x="5977922" y="1778000"/>
            <a:ext cx="63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/>
              <a:t>B</a:t>
            </a:r>
            <a:endParaRPr lang="en-CA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5AF8C8-FE63-4475-BE20-179FE178B2DA}"/>
              </a:ext>
            </a:extLst>
          </p:cNvPr>
          <p:cNvSpPr txBox="1"/>
          <p:nvPr/>
        </p:nvSpPr>
        <p:spPr>
          <a:xfrm>
            <a:off x="8959850" y="1778000"/>
            <a:ext cx="63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/>
              <a:t>C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1192930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9A32EA-E679-48EE-925E-D94C89367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43" t="9932" r="19938" b="36573"/>
          <a:stretch/>
        </p:blipFill>
        <p:spPr>
          <a:xfrm>
            <a:off x="4971143" y="1728181"/>
            <a:ext cx="6636183" cy="4044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8BA06D-AEA6-4841-B1F9-1C14CD99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Sous-réseau alternatif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64141-6D6B-4BEB-930A-0A238DC86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32943" cy="4351338"/>
          </a:xfrm>
        </p:spPr>
        <p:txBody>
          <a:bodyPr/>
          <a:lstStyle/>
          <a:p>
            <a:r>
              <a:rPr lang="fr-CA" dirty="0"/>
              <a:t>Exemple de sous réseau entre DNMt3A et WT1 </a:t>
            </a:r>
          </a:p>
          <a:p>
            <a:endParaRPr lang="fr-CA" dirty="0"/>
          </a:p>
          <a:p>
            <a:r>
              <a:rPr lang="fr-CA" dirty="0"/>
              <a:t>Permet une meilleure représentation des liens possibles entre les deux gènes.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8529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2517</TotalTime>
  <Words>88</Words>
  <Application>Microsoft Office PowerPoint</Application>
  <PresentationFormat>Widescreen</PresentationFormat>
  <Paragraphs>35</Paragraphs>
  <Slides>11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Cytoscape</vt:lpstr>
      <vt:lpstr>Critère de recherche</vt:lpstr>
      <vt:lpstr>Réseau résultant</vt:lpstr>
      <vt:lpstr>Ajout des valeurs expérimentales</vt:lpstr>
      <vt:lpstr>Ajout des valeurs expérimentales (2)</vt:lpstr>
      <vt:lpstr>Réseau sans gènes non-exprimés</vt:lpstr>
      <vt:lpstr>Utilisation de Pesca</vt:lpstr>
      <vt:lpstr>Résultats</vt:lpstr>
      <vt:lpstr>Sous-réseau alternatif </vt:lpstr>
      <vt:lpstr>Autres figure du Rapport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Cytoscape</dc:title>
  <dc:creator>Anne-Marie Roy</dc:creator>
  <cp:lastModifiedBy>Anne-Marie Roy</cp:lastModifiedBy>
  <cp:revision>21</cp:revision>
  <dcterms:created xsi:type="dcterms:W3CDTF">2019-11-01T21:39:54Z</dcterms:created>
  <dcterms:modified xsi:type="dcterms:W3CDTF">2019-11-05T15:56:23Z</dcterms:modified>
</cp:coreProperties>
</file>